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(FR),Perigord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(FR),Gers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(FR),Cannes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Antibes (FR),Cap Ferret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(FR),Samoëns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Ménuires (FR),La Plagne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(GF),Guadeloupe (GP),Nouvelle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États-Unis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hebdomadaire États-Unis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hebdomadair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hebdomadair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États-Uni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35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961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États-Unis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1050"/>
          </a:xfrm>
          <a:prstGeom prst="rect">
            <a:avLst/>
          </a:prstGeom>
        </p:spPr>
      </p:pic>
      <p:pic>
        <p:nvPicPr>
          <p:cNvPr id="7" name="Picture 6" descr="Evolution hebdomadaire États-Uni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États-Uni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États-Unis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États-Unis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1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